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0" r:id="rId4"/>
    <p:sldId id="271" r:id="rId5"/>
    <p:sldId id="275" r:id="rId6"/>
    <p:sldId id="272" r:id="rId7"/>
    <p:sldId id="273" r:id="rId8"/>
    <p:sldId id="276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0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7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9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1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4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4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2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6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4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8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29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7619" y="519900"/>
            <a:ext cx="84659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Most developed countries have sharply reduced point-source pollution but toxic chemicals and pollution from nonpoint sources are still a problem. </a:t>
            </a:r>
          </a:p>
          <a:p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809" y="4106109"/>
            <a:ext cx="84659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Stream pollution from discharges of untreated sewage and industrial wastes is a major problem in developing countries. </a:t>
            </a:r>
          </a:p>
          <a:p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53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8192" y="0"/>
            <a:ext cx="5297644" cy="160043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Case Study: India’s Ganges River:</a:t>
            </a:r>
          </a:p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Religion, Poverty, and Health </a:t>
            </a:r>
          </a:p>
          <a:p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421" y="1536175"/>
            <a:ext cx="8810849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Religious beliefs, cultural traditions, poverty, and a large population interact to cause severe pollution of the Ganges River in India. 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8099" y="3181955"/>
            <a:ext cx="5627737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Very little of the sewage is treated.</a:t>
            </a:r>
            <a:b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942" y="3926392"/>
            <a:ext cx="7901543" cy="31085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Hindu believe in cremating the dead to free the </a:t>
            </a:r>
          </a:p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soul and throwing the ashes in the holy Ganges. </a:t>
            </a:r>
          </a:p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• Some are too poor to afford the wood to fully cremate. </a:t>
            </a:r>
          </a:p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• Decomposing bodies promote disease and depletes DO. </a:t>
            </a:r>
          </a:p>
          <a:p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4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7269" y="321632"/>
            <a:ext cx="84793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Chesapeake Bay – An Estuary in Trouble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4140" y="1818753"/>
            <a:ext cx="79244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Pollutants from six states contaminate the shallow estuary, but cooperative efforts </a:t>
            </a:r>
          </a:p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 reduced some of the pollution inputs. </a:t>
            </a:r>
          </a:p>
        </p:txBody>
      </p:sp>
    </p:spTree>
    <p:extLst>
      <p:ext uri="{BB962C8B-B14F-4D97-AF65-F5344CB8AC3E}">
        <p14:creationId xmlns:p14="http://schemas.microsoft.com/office/powerpoint/2010/main" val="374840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523" y="64216"/>
            <a:ext cx="62682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POLLUTION OF FRESHWATER LAKES </a:t>
            </a:r>
          </a:p>
          <a:p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522" y="967227"/>
            <a:ext cx="83100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Dilution of pollutants in lakes is less effective than in most streams because most lake water is not mixed well and has little flow.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07057" y="2363747"/>
            <a:ext cx="55596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 Lakes </a:t>
            </a:r>
            <a:r>
              <a:rPr lang="en-US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and reservoirs are often stratified </a:t>
            </a:r>
            <a:endParaRPr lang="en-US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and </a:t>
            </a:r>
            <a:r>
              <a:rPr lang="en-US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undergo little mixing.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87018" y="3407137"/>
            <a:ext cx="7068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Low 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flow makes them susceptible to runoff.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0522" y="4186259"/>
            <a:ext cx="86035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 Various 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human activities can overload lakes with plant nutrients, which decrease DO and kill some aquatic species.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5727" y="42627"/>
            <a:ext cx="4282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OCEAN POLLUTION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457" y="1053032"/>
            <a:ext cx="85647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Oceans, if they are not overloaded, can disperse and break down large quantities of degradable pollutants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(MICROBES) 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0741" y="2675509"/>
            <a:ext cx="704143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Pollution of coastal waters near heavily populated areas is a serious problem.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7457" y="3978097"/>
            <a:ext cx="7322437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About 40% of the world’s population lives </a:t>
            </a:r>
            <a:endParaRPr lang="en-US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near 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on or near the coast.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7457" y="5013196"/>
            <a:ext cx="794996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EPA has classified 4 of 5 estuaries as threatened </a:t>
            </a:r>
            <a:endParaRPr lang="en-US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or 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impaired. </a:t>
            </a:r>
          </a:p>
          <a:p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5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5039" y="338793"/>
            <a:ext cx="4607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OCEAN OIL POLLUTION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5325" y="970624"/>
            <a:ext cx="6192621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Most ocean oil pollution 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comes</a:t>
            </a:r>
          </a:p>
          <a:p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from human activities on land</a:t>
            </a:r>
            <a:r>
              <a:rPr lang="en-US" sz="3200" dirty="0"/>
              <a:t>. </a:t>
            </a:r>
          </a:p>
          <a:p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7749" y="2264941"/>
            <a:ext cx="834159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Studies have shown it takes about 3 years for many forms of marine life to recover from large amounts of </a:t>
            </a:r>
            <a:r>
              <a:rPr lang="en-US" sz="32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crude oil (oil directly from ground). </a:t>
            </a:r>
          </a:p>
          <a:p>
            <a:endParaRPr lang="en-US" sz="28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749" y="4131037"/>
            <a:ext cx="815279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Recovery from exposure to </a:t>
            </a:r>
            <a:r>
              <a:rPr lang="en-US" sz="32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refined oil (fuel oil, </a:t>
            </a:r>
          </a:p>
          <a:p>
            <a:r>
              <a:rPr lang="en-US" sz="32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gasoline, etc...)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can take 10-20 years for marine life to recover.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354" y="1931939"/>
            <a:ext cx="585641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AICE QUESTION # 2</a:t>
            </a:r>
          </a:p>
          <a:p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KNOW THE AFFECTS </a:t>
            </a:r>
          </a:p>
          <a:p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OF MARINE POLLUTION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3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369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Kevin E.</dc:creator>
  <cp:lastModifiedBy>Jill M. Hansen</cp:lastModifiedBy>
  <cp:revision>48</cp:revision>
  <dcterms:created xsi:type="dcterms:W3CDTF">2013-10-09T02:36:58Z</dcterms:created>
  <dcterms:modified xsi:type="dcterms:W3CDTF">2015-04-30T20:23:30Z</dcterms:modified>
</cp:coreProperties>
</file>