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916" y="658556"/>
            <a:ext cx="68772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  4     HYDROSPHERE	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5898" y="1706820"/>
            <a:ext cx="52775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ESSENTIAL  QUESTIONS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16" y="2721647"/>
            <a:ext cx="7377491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 DOES  HUMAN  ACTIVITY  LEAD  TO  THE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POLLUTION  OF  WATER STORES?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916" y="4004909"/>
            <a:ext cx="723307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 CAN  THIS  FORM  OF  POLLUTION 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  MANAGED?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9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285" y="293359"/>
            <a:ext cx="685716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POLLUTION OF FRESHWATER STREAMS </a:t>
            </a:r>
          </a:p>
          <a:p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31" y="1443842"/>
            <a:ext cx="86540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Flowing streams can recover from a moderate level of degradable water pollutants if they are not overloaded and their flows are not reduced.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876" y="3013502"/>
            <a:ext cx="8544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 a flowing stream, the breakdown of degradable wastes by bacteria depletes DO and creates and </a:t>
            </a:r>
            <a:r>
              <a:rPr lang="en-US" sz="2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oxygen sag curve. </a:t>
            </a:r>
          </a:p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• This reduces or eliminates populations of organisms with high oxygen requirements. </a:t>
            </a:r>
          </a:p>
          <a:p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4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231" y="847929"/>
            <a:ext cx="8512973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Most developed countries have sharply reduced point-source pollution but toxic chemicals and pollution from nonpoint sources are still a problem. </a:t>
            </a: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1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9645"/>
            <a:ext cx="3814396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POLLUTION OF GROUNDWATER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198" y="283451"/>
            <a:ext cx="8591361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Groundwater can become contaminated with a variety of chemicals because it cannot effectively cleanse itself and dilute and disperse pollutants.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199" y="2339266"/>
            <a:ext cx="8356196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drinking water for about half of the U.S. population and 95% of those in rural areas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comes from groundwater.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77" y="281705"/>
            <a:ext cx="87951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 can take hundreds to thousand of years for contaminated groundwater to cleanse itself of degradable wastes.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77" y="1967062"/>
            <a:ext cx="87951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Nondegradable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wastes (toxic lead, arsenic, </a:t>
            </a:r>
            <a:r>
              <a:rPr lang="en-US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flouride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are there permanently. </a:t>
            </a:r>
          </a:p>
          <a:p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504" y="3560552"/>
            <a:ext cx="6772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Slowly degradable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wastes (such as DDT) are </a:t>
            </a:r>
          </a:p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there for decades.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7503" y="0"/>
            <a:ext cx="4572000" cy="209288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Leaks from a number of sources have contaminated groundwater in parts of the world.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53353"/>
            <a:ext cx="8998982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According the the EPA, one or more organic chemicals contaminate about 45% of municipal groundwater supplies.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8684" y="2839277"/>
            <a:ext cx="4572000" cy="310854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2009, the EPA had completed the cleanup of 297,000 of 436,000 underground tanks leaking gasoline, diesel fuel, home heating oil, or toxic solvents.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3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6405"/>
            <a:ext cx="1988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AICE</a:t>
            </a: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</a:t>
            </a: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03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0387" y="50290"/>
            <a:ext cx="2787342" cy="58477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Eutrophication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11" y="896753"/>
            <a:ext cx="8732460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Eutrophication</a:t>
            </a:r>
            <a:r>
              <a:rPr lang="en-US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natural nutrient enrichment of a shallow lake, estuary or slow moving stream, mostly from runoff of plant nutrients from the surrounding land.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811" y="3105835"/>
            <a:ext cx="8732459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Cultural eutrophication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human activities accelerate the input of plant nutrients (mostly nitrate- and phosphate-containing effluents) to a lake. </a:t>
            </a: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12" y="5126796"/>
            <a:ext cx="8732458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85% of large lakes near major population centers in the U.S. have some degree of cultural eutrophication.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2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341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41</cp:revision>
  <dcterms:created xsi:type="dcterms:W3CDTF">2013-10-09T02:36:58Z</dcterms:created>
  <dcterms:modified xsi:type="dcterms:W3CDTF">2015-04-30T20:16:13Z</dcterms:modified>
</cp:coreProperties>
</file>