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EB17-91F6-D24F-8A2C-EB20403BF676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9641-79DD-A64A-B2BA-9448B112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5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EB17-91F6-D24F-8A2C-EB20403BF676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9641-79DD-A64A-B2BA-9448B112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6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EB17-91F6-D24F-8A2C-EB20403BF676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9641-79DD-A64A-B2BA-9448B112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2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EB17-91F6-D24F-8A2C-EB20403BF676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9641-79DD-A64A-B2BA-9448B112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5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EB17-91F6-D24F-8A2C-EB20403BF676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9641-79DD-A64A-B2BA-9448B112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EB17-91F6-D24F-8A2C-EB20403BF676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9641-79DD-A64A-B2BA-9448B112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5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EB17-91F6-D24F-8A2C-EB20403BF676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9641-79DD-A64A-B2BA-9448B112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0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EB17-91F6-D24F-8A2C-EB20403BF676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9641-79DD-A64A-B2BA-9448B112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8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EB17-91F6-D24F-8A2C-EB20403BF676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9641-79DD-A64A-B2BA-9448B112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9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EB17-91F6-D24F-8A2C-EB20403BF676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9641-79DD-A64A-B2BA-9448B112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77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EB17-91F6-D24F-8A2C-EB20403BF676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9641-79DD-A64A-B2BA-9448B112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8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6EB17-91F6-D24F-8A2C-EB20403BF676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19641-79DD-A64A-B2BA-9448B112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0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2522" y="315893"/>
            <a:ext cx="848635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We waste about two-thirds of the water we use, but we could cut this waste to 15%.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261" y="1560556"/>
            <a:ext cx="864761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65-70% of the water people use throughout the world is lost through evaporation, leaks, and other losses.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2522" y="3068787"/>
            <a:ext cx="80548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Water is underpriced through government subsidies. </a:t>
            </a:r>
          </a:p>
          <a:p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522" y="4022894"/>
            <a:ext cx="848635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 lack of government subsidies for improving the efficiency of water use contributes to water waste.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1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19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40427" y="408226"/>
            <a:ext cx="4153701" cy="58477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Would You Vote?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343168"/>
            <a:ext cx="91440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Should water prices be raised sharply to help reduce water waste? </a:t>
            </a:r>
          </a:p>
          <a:p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667" y="4785669"/>
            <a:ext cx="8614833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Yes. People would be more likely to conserve water if it is more expensive. </a:t>
            </a:r>
          </a:p>
          <a:p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1667" y="3198168"/>
            <a:ext cx="8614833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No. Poor people, farmers, ranchers, and small businesses would suffer from price increases. </a:t>
            </a:r>
          </a:p>
          <a:p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984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62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5267"/>
            <a:ext cx="8873693" cy="107721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WITHDRAWING GROUNDWATER TO INCREASE SUPPLIES </a:t>
            </a: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261" y="1102485"/>
            <a:ext cx="8712432" cy="16619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Most aquifers are renewable resources unless water is removed faster than it is replenished or if they are contaminated. </a:t>
            </a: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261" y="3149411"/>
            <a:ext cx="8305854" cy="138499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Groundwater depletion is a growing problem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mostly</a:t>
            </a:r>
          </a:p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from irrigation. </a:t>
            </a:r>
          </a:p>
          <a:p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671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437" y="362901"/>
            <a:ext cx="2033529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AICE</a:t>
            </a:r>
          </a:p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QUESTION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085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22400" y="25939"/>
            <a:ext cx="37216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Groundwater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overpumping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can cause land to sink, and contaminate freshwater aquifers </a:t>
            </a:r>
          </a:p>
          <a:p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near coastal areas with saltwater. </a:t>
            </a:r>
          </a:p>
          <a:p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51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9144000" cy="66744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1103" y="179816"/>
            <a:ext cx="9002897" cy="18466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Sinkholes form when the roof of an underground cavern collapses after being drained of </a:t>
            </a:r>
          </a:p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groundwater. </a:t>
            </a: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044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2259027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AICE</a:t>
            </a:r>
          </a:p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QUESTION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9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189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Kevin E.</dc:creator>
  <cp:lastModifiedBy>Jill M. Hansen</cp:lastModifiedBy>
  <cp:revision>34</cp:revision>
  <dcterms:created xsi:type="dcterms:W3CDTF">2013-10-01T00:54:08Z</dcterms:created>
  <dcterms:modified xsi:type="dcterms:W3CDTF">2015-04-27T14:28:57Z</dcterms:modified>
</cp:coreProperties>
</file>