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6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2010_United_Nations_Climate_Change_Conferen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ecretary-General_of_the_United_Nations" TargetMode="External"/><Relationship Id="rId5" Type="http://schemas.openxmlformats.org/officeDocument/2006/relationships/hyperlink" Target="http://en.wikipedia.org/wiki/List_of_parties_to_the_Kyoto_Protocol" TargetMode="External"/><Relationship Id="rId4" Type="http://schemas.openxmlformats.org/officeDocument/2006/relationships/hyperlink" Target="http://en.wikipedia.org/wiki/Kyot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57" y="544286"/>
            <a:ext cx="4082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ESSENTIAL  QUESTION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" y="2213428"/>
            <a:ext cx="83425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WHAT EXTENT HAVE MEETINGS BETWEEN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NATIONS AND PRESSURE GROUPS BEEN IMPORTANT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 HIGHLIGHTING ENVIRONMENTAL AWARENESS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MANAGING THE BIOSPHERE?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3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195" y="191395"/>
            <a:ext cx="5304056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PROTOCOLS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6707" y="994518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MONTREAL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59" y="-151182"/>
            <a:ext cx="258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9249" y="1517738"/>
            <a:ext cx="75524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Montreal Protocol on Substances that Deplete the Ozone Layer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Signed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16 September 1987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Location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Montreal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Effective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 January 1989 if 11 states have ratified by then.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Condition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ratification by 20 states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Signatories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46	</a:t>
            </a:r>
          </a:p>
          <a:p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Ratifiers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197 (all United Nations members, as well as Niue, the Cook Islands, the Holy See and the European Union)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Depositary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Secretary-General of the United Nations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Languages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Arabic, Chinese, English, French, Russian and Spanish.	</a:t>
            </a:r>
          </a:p>
        </p:txBody>
      </p:sp>
    </p:spTree>
    <p:extLst>
      <p:ext uri="{BB962C8B-B14F-4D97-AF65-F5344CB8AC3E}">
        <p14:creationId xmlns:p14="http://schemas.microsoft.com/office/powerpoint/2010/main" val="11577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0346" y="2300708"/>
            <a:ext cx="6335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United Nations Framework Convention on Climate Change</a:t>
            </a:r>
          </a:p>
          <a:p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UNFCCC logo	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Signed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9 May 1992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Location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New York City, US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Effective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21 March 1994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Condition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ratification by 50 states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Signatories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165	</a:t>
            </a:r>
          </a:p>
          <a:p>
            <a:r>
              <a:rPr lang="en-US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Ratifiers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196 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(all United Nations member states, as well as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Niue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Cook Islands and the European Union)[1]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Depositary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Secretary-General of the United Nations	</a:t>
            </a:r>
          </a:p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Languages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Arabic, Chinese, English, French, Russian and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	Spanish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4959" y="190455"/>
            <a:ext cx="5926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PROTOCOLS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9950" y="1112666"/>
            <a:ext cx="30033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RIO DE JANEIRO</a:t>
            </a:r>
          </a:p>
        </p:txBody>
      </p:sp>
    </p:spTree>
    <p:extLst>
      <p:ext uri="{BB962C8B-B14F-4D97-AF65-F5344CB8AC3E}">
        <p14:creationId xmlns:p14="http://schemas.microsoft.com/office/powerpoint/2010/main" val="25440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77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1763" y="386991"/>
            <a:ext cx="53040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PROTOCOLS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0581" y="1551094"/>
            <a:ext cx="140615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KYOTO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7718" y="2135870"/>
            <a:ext cx="71180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Kyoto Protocol 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hlinkClick r:id="rId3"/>
            </a:endParaRP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Signed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11 December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1997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Location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Kyoto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/>
              </a:rPr>
              <a:t>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Effective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16 February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2005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Condition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Ratification by 55 States to the Convention, incorporating States included in Annex I which accounted in total for at least 55 per cent of the total carbon dioxide emissions for 1990 of the Parties included in Annex I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Signatories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83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Parties	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192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/>
              </a:rPr>
              <a:t>	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Depositary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Secretary-General of the United States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hlinkClick r:id="rId6"/>
            </a:endParaRP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Languages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Arabic, Chinese, English, French, Russian and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Spanish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24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0067" y="1566212"/>
            <a:ext cx="9655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6402" y="386992"/>
            <a:ext cx="53040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PROTOCOLS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069" y="2736503"/>
            <a:ext cx="80036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Bali Declaration on Transitioning to Low Global Warming Potential Alternatives to Ozone Depleting Substances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We, the Parties to the Vienna Convention on the Protection of the Ozone Layer and its Montreal Protocol on Substances that Deplete the Ozone Layer, having met in 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Bali, Indonesia from 21 to 25 November 2011,</a:t>
            </a:r>
          </a:p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Cognizant that certain ozone depleting substances have high global warming potential and that the mitigation of ozone depleting substances could contribute to the reduction of greenhouse gas </a:t>
            </a:r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emissions.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04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142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25</cp:revision>
  <dcterms:created xsi:type="dcterms:W3CDTF">2014-03-17T22:33:10Z</dcterms:created>
  <dcterms:modified xsi:type="dcterms:W3CDTF">2015-05-11T19:45:04Z</dcterms:modified>
</cp:coreProperties>
</file>