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4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9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6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9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4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8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1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1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2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0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3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2115-A368-774D-AFEA-2ED5ED9A5C42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3D473-2E8C-CB4B-8ED4-C2A23519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6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857" y="435429"/>
            <a:ext cx="301737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OBJECTIVE  3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857" y="1814286"/>
            <a:ext cx="4082969" cy="5847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ESSENTIAL  QUESTION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571" y="3247572"/>
            <a:ext cx="7416613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 METHODS  HAVE  BEEN  USED  TO</a:t>
            </a:r>
          </a:p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PRESERVE, CONSERVE  AND  RESTORE</a:t>
            </a:r>
          </a:p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ECOSYSTEMS?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74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7007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1" y="415836"/>
            <a:ext cx="832757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scenic or historically important area of countryside protected by the federal government for the enjoyment of the general public or the preservation of wildlife.</a:t>
            </a:r>
          </a:p>
        </p:txBody>
      </p:sp>
    </p:spTree>
    <p:extLst>
      <p:ext uri="{BB962C8B-B14F-4D97-AF65-F5344CB8AC3E}">
        <p14:creationId xmlns:p14="http://schemas.microsoft.com/office/powerpoint/2010/main" val="25934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8624" cy="3904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4424"/>
            <a:ext cx="3810000" cy="3044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3447142"/>
            <a:ext cx="3873500" cy="3410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72" y="3447142"/>
            <a:ext cx="3987800" cy="33020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7286" y="2662312"/>
            <a:ext cx="850718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Afforestation is the establishment of a forest or stand of trees in an area where there was no forest.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143" y="308429"/>
            <a:ext cx="284084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BIOZONE  TEXT</a:t>
            </a:r>
          </a:p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PAGE  216</a:t>
            </a:r>
          </a:p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1-2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61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143" y="239263"/>
            <a:ext cx="8817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variety of life in the world or in a particular habitat or ecosystem.</a:t>
            </a:r>
          </a:p>
        </p:txBody>
      </p:sp>
    </p:spTree>
    <p:extLst>
      <p:ext uri="{BB962C8B-B14F-4D97-AF65-F5344CB8AC3E}">
        <p14:creationId xmlns:p14="http://schemas.microsoft.com/office/powerpoint/2010/main" val="224904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6" y="0"/>
            <a:ext cx="9022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2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143" y="399143"/>
            <a:ext cx="818249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CONSERVE, PRESERVE AND RESTORE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563" y="1145556"/>
            <a:ext cx="7968848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	     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METHODS</a:t>
            </a:r>
          </a:p>
          <a:p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NATIONAL PARKS, AFFORESTATION </a:t>
            </a:r>
          </a:p>
          <a:p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AND MAINATAINING BIOLOGICLAL DIVERSITY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144" y="2887682"/>
            <a:ext cx="818249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PROCESSES</a:t>
            </a:r>
          </a:p>
          <a:p>
            <a:pPr algn="ctr"/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POLLUTION  CONTROL		CHANGINGAGRICULTURAL SYSTEMS</a:t>
            </a:r>
          </a:p>
          <a:p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						ECOTOURISM							   					  FOREST CONSERVATION</a:t>
            </a:r>
          </a:p>
          <a:p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				WILDLIFE  MANAGEMENT					   					ECOLOGICAL ISLANDS</a:t>
            </a:r>
            <a:endParaRPr 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474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9144000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429" y="255955"/>
            <a:ext cx="81824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 ecology, sustainability is how biological systems endure and remain diverse and productive.</a:t>
            </a:r>
          </a:p>
        </p:txBody>
      </p:sp>
    </p:spTree>
    <p:extLst>
      <p:ext uri="{BB962C8B-B14F-4D97-AF65-F5344CB8AC3E}">
        <p14:creationId xmlns:p14="http://schemas.microsoft.com/office/powerpoint/2010/main" val="288620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107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Kevin E.</dc:creator>
  <cp:lastModifiedBy>Jill M. Hansen</cp:lastModifiedBy>
  <cp:revision>22</cp:revision>
  <dcterms:created xsi:type="dcterms:W3CDTF">2014-03-17T22:33:10Z</dcterms:created>
  <dcterms:modified xsi:type="dcterms:W3CDTF">2015-05-11T19:38:14Z</dcterms:modified>
</cp:coreProperties>
</file>