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5" r:id="rId6"/>
    <p:sldId id="257" r:id="rId7"/>
    <p:sldId id="266" r:id="rId8"/>
    <p:sldId id="261" r:id="rId9"/>
    <p:sldId id="276" r:id="rId10"/>
    <p:sldId id="269" r:id="rId11"/>
    <p:sldId id="278" r:id="rId12"/>
    <p:sldId id="277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14F9-AB67-5E4C-932D-88B80A8F480B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3406-817B-6A4F-A0D7-057A734E6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276" y="251963"/>
            <a:ext cx="266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HYDROSPHERE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56493" y="251963"/>
            <a:ext cx="2359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OBJECTIVE  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276" y="3266107"/>
            <a:ext cx="38946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ESSENTIAL  QUESTION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2874" y="4635233"/>
            <a:ext cx="7913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IS WATER  STORED  AND  TRANSFERRED</a:t>
            </a:r>
          </a:p>
          <a:p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GLOBALLY  AND  LOCALLY?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245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46" y="260559"/>
            <a:ext cx="855315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the Hydrological Cycle a Closed System?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547" y="2136339"/>
            <a:ext cx="8553157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water cycle, also known as the hydrologic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cycle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describes the continuous movement of water on, above and below the surface of the earth. The hydrological cycle is a closed system because water is neither created nor destroyed on a large scale. Most of this water is stored in reservoirs such as the oceans, in glaciers and ice caps, underground, and in the atmosphere.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82" y="1090901"/>
            <a:ext cx="1045438" cy="104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edf.org/texaswatersolutions/files/2010/03/closed-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2361747"/>
            <a:ext cx="78295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5014"/>
            <a:ext cx="9039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simplest design is a once through or </a:t>
            </a:r>
            <a:r>
              <a:rPr lang="en-US" sz="2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cooling water system. 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Fresh water is retrieved from a convenient source, such as a local river.  It is then pumped around the cooling water circuit before being ejected back into the environment – at a slightly higher temperature.  While this is a simple system, it uses an extremely large quantity of water.  This may make it impractical or unacceptable to the local environmental authorities.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geothermal.co.uk/wp-content/uploads/2013/09/System-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" y="659075"/>
            <a:ext cx="3033002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2" y="2748826"/>
            <a:ext cx="7226858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EXPLAIN THE FORMATION OF A SWAMP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2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lane.edu/~bfleury/envirobio/swa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01" y="287383"/>
            <a:ext cx="9747492" cy="64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326" y="856357"/>
            <a:ext cx="870991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swamp is a wetland that is forested.  Many swamps occur along large rivers, where they are critically dependent on natural water level changes.  Other swamps occur on the shores of large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lakes</a:t>
            </a:r>
          </a:p>
          <a:p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SWAMPY GROUND FORMS WHERE, THE LEVEL SURFACE LIES WITHIN, THE SATURATION</a:t>
            </a:r>
          </a:p>
          <a:p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ZONE IN THE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SANDSTONE</a:t>
            </a:r>
          </a:p>
          <a:p>
            <a:endParaRPr lang="en-US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6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9457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60" y="287713"/>
            <a:ext cx="873000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Swamp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wetland ecosystem characterized by mineral soils with poor drainage and by plant life dominated by trees. The latter characteristic distinguishes a swamp from a marsh, in which plant life consists largely of grasses. Swamps are found throughout the world. They exist in areas with poor drainage and sufficient water supply to keep the ground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waterlogged.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621" y="188890"/>
            <a:ext cx="26873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816" y="2721756"/>
            <a:ext cx="5195878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MEANT BY THE TERMS: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TABLE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IMPERMEABLE</a:t>
            </a:r>
          </a:p>
          <a:p>
            <a:pPr marL="514350" indent="-514350">
              <a:buAutoNum type="arabicPeriod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SUBMARINE SPRING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3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5253" y="2780868"/>
            <a:ext cx="5836083" cy="17543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TABLE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UPPER LEVEL OF SATURATION WITHIN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PERMEABLE ROCK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546542"/>
            <a:ext cx="6736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separating the zone of aeration (the subsurface region of soil and rocks in which the pores are filled with air and usually some water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95253" y="46763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9677" y="4897307"/>
            <a:ext cx="5812677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zone of saturation (the subsurface region in which the pores are filled only with water).</a:t>
            </a:r>
          </a:p>
        </p:txBody>
      </p:sp>
    </p:spTree>
    <p:extLst>
      <p:ext uri="{BB962C8B-B14F-4D97-AF65-F5344CB8AC3E}">
        <p14:creationId xmlns:p14="http://schemas.microsoft.com/office/powerpoint/2010/main" val="29354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7" y="184150"/>
            <a:ext cx="8725402" cy="667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004" y="184150"/>
            <a:ext cx="641386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layer of solid material, such as rock or clay, which does not allow water to pass through.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336" y="3871163"/>
            <a:ext cx="431330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impermeable layer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2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2" y="200025"/>
            <a:ext cx="8711908" cy="646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667" y="692811"/>
            <a:ext cx="337862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  QUESTION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965" y="4369105"/>
            <a:ext cx="711665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DESCRIBE  THE CHANGES IN THE STATE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WATER (SOLID, LIQUID AND GAS) IN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WATER/HYDROLOGIC CYCLE.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2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966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229" y="334441"/>
            <a:ext cx="2949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AICE  QUESTION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1839" y="4321819"/>
            <a:ext cx="82096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EXPLAIN  THE  FORMATION  OF  THE  AQUIFER.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732" y="176512"/>
            <a:ext cx="820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PORUS SANDSTONE LIES BETWEEN</a:t>
            </a:r>
          </a:p>
          <a:p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IMPERMEABLE SHALE AND GRANITE.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9284" y="4060904"/>
            <a:ext cx="815078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WATER FROM THE RECHARGE ZONE PERCOLATES</a:t>
            </a:r>
          </a:p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DOWN INTO THE STORAGE ZONE.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1733" y="5236701"/>
            <a:ext cx="8005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THE AQUIFER FORMS BETWEEN THE TWO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IMPERMEABLE LAYERS, WATER IS TRAPPED IN THE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SANDSTONE BETWEEN GRANITE AND SHALE.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" y="73683"/>
            <a:ext cx="6523335" cy="414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1" y="3829541"/>
            <a:ext cx="4180909" cy="28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28</cp:revision>
  <dcterms:created xsi:type="dcterms:W3CDTF">2013-09-25T23:50:51Z</dcterms:created>
  <dcterms:modified xsi:type="dcterms:W3CDTF">2015-04-22T17:16:38Z</dcterms:modified>
</cp:coreProperties>
</file>