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1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4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8E68-0438-B844-9243-7AE565C3DB0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7E0E-39B9-C746-ADA2-970996F0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5147" y="289674"/>
            <a:ext cx="26354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BIOSPHERE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90" y="0"/>
            <a:ext cx="4707910" cy="3513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3801"/>
            <a:ext cx="4576832" cy="334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6832" cy="3513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32" y="3513800"/>
            <a:ext cx="4567168" cy="334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739" y="487062"/>
            <a:ext cx="2394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OBJECTIVE  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6832" y="487062"/>
            <a:ext cx="39675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ESSENTIAL  QUESTION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1221" y="1495974"/>
            <a:ext cx="7909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ARE THE MAJOR ABIOTIC AND BIOTIC</a:t>
            </a:r>
          </a:p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FACTORS, WHICH DRIVE AND INFLUENCE THE</a:t>
            </a:r>
          </a:p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DISTRIBUTION OF DIFFERENT ECOSYSTEMS?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1221" y="4018257"/>
            <a:ext cx="8045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ARE THE MAIN COMPONENTS AND</a:t>
            </a:r>
          </a:p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CHARACTERISTICS OF ECOSYSTEMS AND HOW</a:t>
            </a:r>
          </a:p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ARE THEY STRUCTURED?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90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993" y="2209172"/>
            <a:ext cx="732083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CHARACTERISTICS OF ECOSYSTEMS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TERMS OF THEIR BIOTIC AND ABIOTIC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COMPONENTS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823" y="258192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SOIL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3015" y="276954"/>
            <a:ext cx="249106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TEMPERATURE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3371" y="27695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RAINFALL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840" y="1127942"/>
            <a:ext cx="295650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PHOTOSYNTHESIS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8161" y="1180127"/>
            <a:ext cx="473719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NET PRIMARY PRODUCTIVITY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325" y="4209603"/>
            <a:ext cx="21162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SUCCESSION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359" y="4209603"/>
            <a:ext cx="16338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BIOMASS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859" y="424370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BOIDIVERSITY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840" y="4991012"/>
            <a:ext cx="271139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TROPHIC LEVELS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645" y="4991012"/>
            <a:ext cx="411497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FOOD WEBS AND CHAINS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4844" y="5948424"/>
            <a:ext cx="171353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HABITATS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6681" y="5948424"/>
            <a:ext cx="113429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NICHE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6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628"/>
            <a:ext cx="9146454" cy="5553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568" y="260926"/>
            <a:ext cx="7362562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INTERSECTION OF THESE COMPONENTS IS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ILLUSTRATED THROUGH :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1014" y="1254426"/>
            <a:ext cx="355262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STORES OF NUTRIENTS</a:t>
            </a:r>
          </a:p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BETWEEN VEGETATION.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68" y="1485259"/>
            <a:ext cx="3493264" cy="120032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AutoNum type="arabicPeriod"/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RELATIVE SIZE</a:t>
            </a:r>
          </a:p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 AMOUNT OF ENERGY</a:t>
            </a:r>
          </a:p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FLOW.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5920" y="2372476"/>
            <a:ext cx="178771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SOIL OR</a:t>
            </a:r>
          </a:p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LITTER.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4" y="400087"/>
            <a:ext cx="8092794" cy="58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49"/>
            <a:ext cx="9171065" cy="6851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71" y="93324"/>
            <a:ext cx="8386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ECOSYSTEMS OCCUR ON A VARIETY OF SCALES WITHIN</a:t>
            </a:r>
          </a:p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BROAD VEGETATION ZONES.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29150" y="5278088"/>
            <a:ext cx="6410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INFLUENCE OF LIGHT INTENSITY</a:t>
            </a:r>
          </a:p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AND RAINFALL ON PLANT PRODUCTIVITY.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79405" y="36355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31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122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11</cp:revision>
  <dcterms:created xsi:type="dcterms:W3CDTF">2014-03-16T13:38:04Z</dcterms:created>
  <dcterms:modified xsi:type="dcterms:W3CDTF">2015-05-11T15:20:26Z</dcterms:modified>
</cp:coreProperties>
</file>